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70" r:id="rId10"/>
    <p:sldId id="265" r:id="rId11"/>
    <p:sldId id="271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73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4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20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12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29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28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64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63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03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096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89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21690-4F31-4DE6-B2B9-9FDF18573B5C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5922E-3CD2-461F-86E1-C6D9F3A16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19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1257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81334" y="817879"/>
            <a:ext cx="8208988" cy="522223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105590017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林彥儒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105590022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劉聖鴻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05250" y="211328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十大易用性分析</a:t>
            </a:r>
            <a:endParaRPr lang="zh-TW" altLang="en-US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171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346960" y="800449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下方導覽列內容選項過多</a:t>
            </a:r>
            <a:endParaRPr lang="zh-TW" altLang="en-US" sz="24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05" y="1671542"/>
            <a:ext cx="9570390" cy="295896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346960" y="5039932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應保留會用到或較重要的網頁或選項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057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65225" y="2541055"/>
            <a:ext cx="70615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b="1" dirty="0" smtClean="0">
                <a:latin typeface="+mj-ea"/>
                <a:ea typeface="+mj-ea"/>
              </a:rPr>
              <a:t>美觀與簡化設計 </a:t>
            </a:r>
            <a:endParaRPr lang="en-US" altLang="zh-TW" sz="4400" b="1" dirty="0">
              <a:latin typeface="+mj-ea"/>
              <a:ea typeface="+mj-ea"/>
            </a:endParaRPr>
          </a:p>
          <a:p>
            <a:pPr algn="ctr"/>
            <a:r>
              <a:rPr lang="en-US" altLang="zh-TW" sz="4400" b="1" dirty="0" smtClean="0">
                <a:latin typeface="+mj-ea"/>
                <a:ea typeface="+mj-ea"/>
              </a:rPr>
              <a:t>Aesthetic and minimalist design</a:t>
            </a:r>
            <a:endParaRPr lang="en-US" altLang="zh-TW" sz="4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842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720885" y="895930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網頁的上方導覽列和整體尺寸應統一</a:t>
            </a:r>
            <a:endParaRPr lang="zh-TW" altLang="en-US" sz="24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55" y="1654084"/>
            <a:ext cx="5838733" cy="328428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628" y="1654084"/>
            <a:ext cx="5838732" cy="32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439410" y="283259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b="1" dirty="0" smtClean="0">
                <a:latin typeface="+mj-ea"/>
                <a:ea typeface="+mj-ea"/>
              </a:rPr>
              <a:t>其他</a:t>
            </a:r>
            <a:endParaRPr lang="en-US" altLang="zh-TW" sz="4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224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-113755" y="702890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因為是旅遊網，應避免整頁過多的文字</a:t>
            </a:r>
            <a:endParaRPr lang="zh-TW" altLang="en-US" sz="24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11" y="1412239"/>
            <a:ext cx="5185148" cy="502820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777607" y="3180280"/>
            <a:ext cx="4864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可增加此頁面內容，豐富此頁面，或是嘗試使用各種</a:t>
            </a:r>
            <a:r>
              <a:rPr lang="en-US" altLang="zh-TW" sz="2400" b="1" dirty="0" err="1" smtClean="0"/>
              <a:t>js</a:t>
            </a:r>
            <a:r>
              <a:rPr lang="zh-TW" altLang="en-US" sz="2400" b="1" dirty="0" smtClean="0"/>
              <a:t>特效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2499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68985" y="2642655"/>
            <a:ext cx="6054030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b="1" dirty="0" smtClean="0">
                <a:latin typeface="+mj-ea"/>
                <a:ea typeface="+mj-ea"/>
              </a:rPr>
              <a:t>系統狀態的能見度 </a:t>
            </a:r>
            <a:endParaRPr lang="en-US" altLang="zh-TW" sz="4400" b="1" dirty="0" smtClean="0">
              <a:latin typeface="+mj-ea"/>
              <a:ea typeface="+mj-ea"/>
            </a:endParaRPr>
          </a:p>
          <a:p>
            <a:pPr algn="ctr"/>
            <a:r>
              <a:rPr lang="en-US" altLang="zh-TW" sz="4400" b="1" dirty="0" smtClean="0">
                <a:latin typeface="+mj-ea"/>
                <a:ea typeface="+mj-ea"/>
              </a:rPr>
              <a:t>Visibility of system status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394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346960" y="914400"/>
            <a:ext cx="7498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網頁</a:t>
            </a:r>
            <a:r>
              <a:rPr lang="zh-TW" altLang="en-US" sz="2400" b="1" dirty="0" smtClean="0"/>
              <a:t>應該</a:t>
            </a:r>
            <a:r>
              <a:rPr lang="zh-TW" altLang="en-US" sz="2400" b="1" dirty="0"/>
              <a:t>保持相同的模式，透過適當的反應，在合理的時間內通知使用者，讓使用者</a:t>
            </a:r>
            <a:r>
              <a:rPr lang="zh-TW" altLang="en-US" sz="2400" b="1" dirty="0" smtClean="0"/>
              <a:t>了解目前的狀態。</a:t>
            </a:r>
            <a:endParaRPr lang="zh-TW" altLang="en-US" sz="24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38" y="2094714"/>
            <a:ext cx="7201524" cy="9373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38" y="4668154"/>
            <a:ext cx="7376799" cy="9221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346960" y="3477638"/>
            <a:ext cx="7498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解決方法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在導覽列加入</a:t>
            </a:r>
            <a:r>
              <a:rPr lang="en-US" altLang="zh-TW" sz="2400" b="1" dirty="0" err="1" smtClean="0"/>
              <a:t>css:hover</a:t>
            </a:r>
            <a:r>
              <a:rPr lang="zh-TW" altLang="en-US" sz="2400" b="1" dirty="0" smtClean="0"/>
              <a:t>屬性，顯示被選擇的頁面，並給予使用者視覺反饋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99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47319" y="2642655"/>
            <a:ext cx="90973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b="1" dirty="0" smtClean="0"/>
              <a:t>系統與真實世界的關聯性 </a:t>
            </a:r>
            <a:endParaRPr lang="en-US" altLang="zh-TW" sz="4400" b="1" dirty="0" smtClean="0"/>
          </a:p>
          <a:p>
            <a:pPr algn="ctr"/>
            <a:r>
              <a:rPr lang="en-US" altLang="zh-TW" sz="4400" b="1" dirty="0" smtClean="0">
                <a:latin typeface="+mj-ea"/>
                <a:ea typeface="+mj-ea"/>
              </a:rPr>
              <a:t>Match between system and the real world</a:t>
            </a:r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26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"/>
            <a:ext cx="12192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920" y="2684471"/>
            <a:ext cx="1371600" cy="22574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34" y="2231098"/>
            <a:ext cx="5255746" cy="316417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346960" y="933674"/>
            <a:ext cx="7498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因為是旅遊觀光網頁，網頁的使用語言應該參照使用者，貼近</a:t>
            </a:r>
            <a:r>
              <a:rPr lang="zh-TW" altLang="en-US" sz="2400" b="1" dirty="0"/>
              <a:t>生活</a:t>
            </a:r>
            <a:r>
              <a:rPr lang="zh-TW" altLang="en-US" sz="2400" b="1" dirty="0" smtClean="0"/>
              <a:t>實際。</a:t>
            </a:r>
            <a:endParaRPr lang="zh-TW" altLang="en-US" sz="3200" b="1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6096000" y="2407920"/>
            <a:ext cx="2651760" cy="1076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439641" y="21224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可供多語言瀏覽網頁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66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78851" y="2705725"/>
            <a:ext cx="70342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b="1" dirty="0" smtClean="0"/>
              <a:t>彈性與使用效率 </a:t>
            </a:r>
            <a:endParaRPr lang="en-US" altLang="zh-TW" sz="4400" b="1" dirty="0" smtClean="0"/>
          </a:p>
          <a:p>
            <a:pPr algn="ctr"/>
            <a:r>
              <a:rPr lang="en-US" altLang="zh-TW" sz="4400" b="1" dirty="0" smtClean="0">
                <a:latin typeface="+mj-ea"/>
                <a:ea typeface="+mj-ea"/>
              </a:rPr>
              <a:t>Flexibility and efficiency of use</a:t>
            </a:r>
            <a:endParaRPr lang="en-US" altLang="zh-TW" sz="4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71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250139" y="447779"/>
            <a:ext cx="216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功能過少</a:t>
            </a:r>
            <a:endParaRPr lang="zh-TW" altLang="en-US" sz="2400" b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0" y="1123504"/>
            <a:ext cx="5498261" cy="36767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75" y="1123504"/>
            <a:ext cx="5573591" cy="369749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3217444" y="5227649"/>
            <a:ext cx="6229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新增功能，當點擊頁面的九張圖時，會跳出照片可供瀏覽，豐富整個頁面內容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449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65225" y="2541055"/>
            <a:ext cx="70615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b="1" dirty="0" smtClean="0">
                <a:latin typeface="+mj-ea"/>
                <a:ea typeface="+mj-ea"/>
              </a:rPr>
              <a:t>美觀與簡化設計 </a:t>
            </a:r>
            <a:endParaRPr lang="en-US" altLang="zh-TW" sz="4400" b="1" dirty="0">
              <a:latin typeface="+mj-ea"/>
              <a:ea typeface="+mj-ea"/>
            </a:endParaRPr>
          </a:p>
          <a:p>
            <a:pPr algn="ctr"/>
            <a:r>
              <a:rPr lang="en-US" altLang="zh-TW" sz="4400" b="1" dirty="0" smtClean="0">
                <a:latin typeface="+mj-ea"/>
                <a:ea typeface="+mj-ea"/>
              </a:rPr>
              <a:t>Aesthetic and minimalist design</a:t>
            </a:r>
            <a:endParaRPr lang="en-US" altLang="zh-TW" sz="4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37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65225" y="2541055"/>
            <a:ext cx="70615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b="1" dirty="0" smtClean="0">
                <a:latin typeface="+mj-ea"/>
                <a:ea typeface="+mj-ea"/>
              </a:rPr>
              <a:t>美觀與簡化設計 </a:t>
            </a:r>
            <a:endParaRPr lang="en-US" altLang="zh-TW" sz="4400" b="1" dirty="0">
              <a:latin typeface="+mj-ea"/>
              <a:ea typeface="+mj-ea"/>
            </a:endParaRPr>
          </a:p>
          <a:p>
            <a:pPr algn="ctr"/>
            <a:r>
              <a:rPr lang="en-US" altLang="zh-TW" sz="4400" b="1" dirty="0" smtClean="0">
                <a:latin typeface="+mj-ea"/>
                <a:ea typeface="+mj-ea"/>
              </a:rPr>
              <a:t>Aesthetic and minimalist design</a:t>
            </a:r>
            <a:endParaRPr lang="en-US" altLang="zh-TW" sz="4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587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183</TotalTime>
  <Words>227</Words>
  <Application>Microsoft Office PowerPoint</Application>
  <PresentationFormat>寬螢幕</PresentationFormat>
  <Paragraphs>31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新細明體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V3-372</dc:creator>
  <cp:lastModifiedBy>V3-372</cp:lastModifiedBy>
  <cp:revision>10</cp:revision>
  <dcterms:created xsi:type="dcterms:W3CDTF">2018-05-23T06:21:46Z</dcterms:created>
  <dcterms:modified xsi:type="dcterms:W3CDTF">2018-05-23T09:25:13Z</dcterms:modified>
</cp:coreProperties>
</file>